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8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9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8" r:id="rId21"/>
    <p:sldId id="279" r:id="rId22"/>
    <p:sldId id="27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64286" autoAdjust="0"/>
  </p:normalViewPr>
  <p:slideViewPr>
    <p:cSldViewPr snapToGrid="0">
      <p:cViewPr varScale="1">
        <p:scale>
          <a:sx n="38" d="100"/>
          <a:sy n="38" d="100"/>
        </p:scale>
        <p:origin x="165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B9EABF-6107-4A8F-AC32-F3FBD15C169E}" type="datetimeFigureOut">
              <a:rPr lang="en-GB" smtClean="0"/>
              <a:t>20/12/2024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61A28C-AACE-4BEE-99B9-EBF7D4502A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2741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ourfp.org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ourfp.org/2023/01/26/teachers-reading-practice-surveys/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ourfp.org/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ourfp.org/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ourfp.org/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ourfp.org/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ourfp.org/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PowerPoint made by Teresa Cremin and the RfP Team for The Open University’s research-informed reading for pleasure development work. </a:t>
            </a:r>
          </a:p>
          <a:p>
            <a:r>
              <a:rPr lang="en-GB" b="1" dirty="0"/>
              <a:t>Please respect the copyright of the visuals and the slides and do not alter these slides</a:t>
            </a:r>
            <a:r>
              <a:rPr lang="en-GB" dirty="0"/>
              <a:t>, though do feel free to insert your own. </a:t>
            </a:r>
          </a:p>
          <a:p>
            <a:r>
              <a:rPr lang="en-GB" dirty="0"/>
              <a:t>There are further PowerPoints on the site to support the profession which can be used in the same way.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60645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Visit our website: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1E4B9B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  <a:hlinkClick r:id="rId3"/>
              </a:rPr>
              <a:t>OU RfP Reading for Pleasure Website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1E4B9B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1A28C-AACE-4BEE-99B9-EBF7D4502A3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24035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1908C-37D6-6669-D386-17E7E4EF7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AE5D00-17EC-80CC-250A-1DCBABD9FA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C04184-228A-395A-FD98-FD577FD810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PowerPoint made by Teresa Cremin and the RfP Team for The Open University’s research-informed reading for pleasure development work. </a:t>
            </a:r>
          </a:p>
          <a:p>
            <a:r>
              <a:rPr lang="en-GB" b="1" dirty="0"/>
              <a:t>Please respect the copyright of the visuals and the slides and do not alter these slides</a:t>
            </a:r>
            <a:r>
              <a:rPr lang="en-GB" dirty="0"/>
              <a:t>, though do feel free to insert your own. </a:t>
            </a:r>
          </a:p>
          <a:p>
            <a:r>
              <a:rPr lang="en-GB" dirty="0"/>
              <a:t>There are further PowerPoints on the site to support the profession which can be used in the same way.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31E9B6-0D75-34DF-AB66-277B3F1465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1A28C-AACE-4BEE-99B9-EBF7D4502A3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09892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F39E3-D3BC-2D3F-B423-C85F677BC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92151A-80E0-5C3F-5445-1039F37D06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AFA6F1-4B69-6CA7-D389-4DB3DEE039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PowerPoint made by Teresa Cremin and the RfP Team for The Open University’s research-informed reading for pleasure development work. </a:t>
            </a:r>
          </a:p>
          <a:p>
            <a:r>
              <a:rPr lang="en-GB" b="1" dirty="0"/>
              <a:t>Please respect the copyright of the visuals and the slides and do not alter these slides</a:t>
            </a:r>
            <a:r>
              <a:rPr lang="en-GB" dirty="0"/>
              <a:t>, though do feel free to insert your own. </a:t>
            </a:r>
          </a:p>
          <a:p>
            <a:r>
              <a:rPr lang="en-GB" dirty="0"/>
              <a:t>There are further PowerPoints on the site to support the profession which can be used in the same way.</a:t>
            </a:r>
          </a:p>
          <a:p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https://ourfp.org/schools-teachers/school-development/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2A0E33-F44B-5DF9-F76C-1C3092419D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1A28C-AACE-4BEE-99B9-EBF7D4502A3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95643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CBEA-3CA0-1D6B-178D-5F55B4692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456A1A-5FB5-E80F-B04B-8BBE0D2991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D76EE0-388A-E64E-E8EB-4BD7F08218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PowerPoint made by Teresa Cremin and the RfP Team for The Open University’s research-informed reading for pleasure development work. </a:t>
            </a:r>
          </a:p>
          <a:p>
            <a:r>
              <a:rPr lang="en-GB" b="1" dirty="0"/>
              <a:t>Please respect the copyright of the visuals and the slides and do not alter these slides</a:t>
            </a:r>
            <a:r>
              <a:rPr lang="en-GB" dirty="0"/>
              <a:t>, though do feel free to insert your own. </a:t>
            </a:r>
          </a:p>
          <a:p>
            <a:r>
              <a:rPr lang="en-GB" dirty="0"/>
              <a:t>There are further PowerPoints on the site to support the profession which can be used in the same way.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DA70C3-C77B-A952-02E3-30EA9692D1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1A28C-AACE-4BEE-99B9-EBF7D4502A3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14744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CD66B-805E-39CF-D5B3-389671CA5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EEF438-DBCC-CE63-90E8-21E05ABB32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0B7886-06E7-A6F0-5023-89D8EF3FFB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PowerPoint made by Teresa Cremin and the RfP Team for The Open University’s research-informed reading for pleasure development work. </a:t>
            </a:r>
          </a:p>
          <a:p>
            <a:r>
              <a:rPr lang="en-GB" b="1" dirty="0"/>
              <a:t>Please respect the copyright of the visuals and the slides and do not alter these slides</a:t>
            </a:r>
            <a:r>
              <a:rPr lang="en-GB" dirty="0"/>
              <a:t>, though do feel free to insert your own. </a:t>
            </a:r>
          </a:p>
          <a:p>
            <a:r>
              <a:rPr lang="en-GB" dirty="0"/>
              <a:t>There are further PowerPoints on the site to support the profession which can be used in the same way.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FDA3F1-291A-0EE5-BB1E-CCEE3A9F86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1A28C-AACE-4BEE-99B9-EBF7D4502A3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60541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DD75D-5AA1-EB1F-564D-DF8B562F59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30C0CE-BE6B-BE3D-D667-461CD79792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5F3CBD-A05F-6860-64AB-69CFFE62AF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PowerPoint made by Teresa Cremin and the RfP Team for The Open University’s research-informed reading for pleasure development work. </a:t>
            </a:r>
          </a:p>
          <a:p>
            <a:r>
              <a:rPr lang="en-GB" b="1" dirty="0"/>
              <a:t>Please respect the copyright of the visuals and the slides and do not alter these slides</a:t>
            </a:r>
            <a:r>
              <a:rPr lang="en-GB" dirty="0"/>
              <a:t>, though do feel free to insert your own. </a:t>
            </a:r>
          </a:p>
          <a:p>
            <a:r>
              <a:rPr lang="en-GB" dirty="0"/>
              <a:t>There are further PowerPoints on the site to support the profession which can be used in the same way.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Review your practice surveys: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  <a:hlinkClick r:id="rId3"/>
              </a:rPr>
              <a:t>https://ourfp.org/2023/01/26/teachers-reading-practice-surveys/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4B2327-FC0B-B771-AD62-DE8324FB6A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1A28C-AACE-4BEE-99B9-EBF7D4502A3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21628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78091C-FEEE-72F4-2577-22254BB90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B23B3E-D7A3-9E4E-51C4-D899372D2E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E16873-469A-AC42-669E-D6404B1AB0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PowerPoint made by Teresa Cremin and the RfP Team for The Open University’s research-informed reading for pleasure development work. </a:t>
            </a:r>
          </a:p>
          <a:p>
            <a:r>
              <a:rPr lang="en-GB" b="1" dirty="0"/>
              <a:t>Please respect the copyright of the visuals and the slides and do not alter these slides</a:t>
            </a:r>
            <a:r>
              <a:rPr lang="en-GB" dirty="0"/>
              <a:t>, though do feel free to insert your own. </a:t>
            </a:r>
          </a:p>
          <a:p>
            <a:r>
              <a:rPr lang="en-GB" dirty="0"/>
              <a:t>There are further PowerPoints on the site to support the profession which can be used in the same way.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FBF4FF-E9EE-19AD-EFF1-15B8132401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1A28C-AACE-4BEE-99B9-EBF7D4502A3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27048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505E94-15FD-717C-164D-37B1EAC45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59130E-B1D3-CBA3-7955-BD9B601F1A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9E7FC9-3965-8F95-F7CD-FF8731EED0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PowerPoint made by Teresa Cremin and the RfP Team for The Open University’s research-informed reading for pleasure development work. </a:t>
            </a:r>
          </a:p>
          <a:p>
            <a:r>
              <a:rPr lang="en-GB" b="1" dirty="0"/>
              <a:t>Please respect the copyright of the visuals and the slides and do not alter these slides</a:t>
            </a:r>
            <a:r>
              <a:rPr lang="en-GB" dirty="0"/>
              <a:t>, though do feel free to insert your own. </a:t>
            </a:r>
          </a:p>
          <a:p>
            <a:r>
              <a:rPr lang="en-GB" dirty="0"/>
              <a:t>There are further PowerPoints on the site to support the profession which can be used in the same way.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60645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Visit our website: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1E4B9B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  <a:hlinkClick r:id="rId3"/>
              </a:rPr>
              <a:t>OU RfP Reading for Pleasure Website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1E4B9B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FDA0F7-0B98-D183-652C-3AF79729A6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1A28C-AACE-4BEE-99B9-EBF7D4502A3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2763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1B144-E3C2-A691-1193-0EE826E58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04330C-C61C-7E08-96BA-8B2534D1EA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DE3D5A-E7EF-E5E7-8CCB-3AE442E6D8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PowerPoint made by Teresa Cremin and the RfP Team for The Open University’s research-informed reading for pleasure development work. </a:t>
            </a:r>
          </a:p>
          <a:p>
            <a:r>
              <a:rPr lang="en-GB" b="1" dirty="0"/>
              <a:t>Please respect the copyright of the visuals and the slides and do not alter these slides</a:t>
            </a:r>
            <a:r>
              <a:rPr lang="en-GB" dirty="0"/>
              <a:t>, though do feel free to insert your own. </a:t>
            </a:r>
          </a:p>
          <a:p>
            <a:r>
              <a:rPr lang="en-GB" dirty="0"/>
              <a:t>There are further PowerPoints on the site to support the profession which can be used in the same way.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60645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Visit our website: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1E4B9B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  <a:hlinkClick r:id="rId3"/>
              </a:rPr>
              <a:t>OU RfP Reading for Pleasure Website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1E4B9B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5A3C76-8EAF-3BA8-BDD8-69361311AA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1A28C-AACE-4BEE-99B9-EBF7D4502A3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40644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312D9-400B-A632-9246-8FA4A9397F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3EA1B2-C360-AB95-6809-F8D27F250F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C27ECB-EEFA-51AD-8431-5919CBC3D1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PowerPoint made by Teresa Cremin and the RfP Team for The Open University’s research-informed reading for pleasure development work. </a:t>
            </a:r>
          </a:p>
          <a:p>
            <a:r>
              <a:rPr lang="en-GB" b="1" dirty="0"/>
              <a:t>Please respect the copyright of the visuals and the slides and do not alter these slides</a:t>
            </a:r>
            <a:r>
              <a:rPr lang="en-GB" dirty="0"/>
              <a:t>, though do feel free to insert your own. </a:t>
            </a:r>
          </a:p>
          <a:p>
            <a:r>
              <a:rPr lang="en-GB" dirty="0"/>
              <a:t>There are further PowerPoints on the site to support the profession which can be used in the same way.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60645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Visit our website: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1E4B9B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  <a:hlinkClick r:id="rId3"/>
              </a:rPr>
              <a:t>OU RfP Reading for Pleasure Website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1E4B9B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24287A-F522-55D5-9D9B-E4F379C711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1A28C-AACE-4BEE-99B9-EBF7D4502A3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00988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EC2DC-6F76-BE70-DD10-11F087C46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197809-298C-4F56-69E2-A44F6F82D3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CD8076-1F5C-C9A6-2D54-BFB6DF0C34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PowerPoint made by Teresa Cremin and the RfP Team for The Open University’s research-informed reading for pleasure development work. </a:t>
            </a:r>
          </a:p>
          <a:p>
            <a:r>
              <a:rPr lang="en-GB" b="1" dirty="0"/>
              <a:t>Please respect the copyright of the visuals and the slides and do not alter these slides</a:t>
            </a:r>
            <a:r>
              <a:rPr lang="en-GB" dirty="0"/>
              <a:t>, though do feel free to insert your own. </a:t>
            </a:r>
          </a:p>
          <a:p>
            <a:r>
              <a:rPr lang="en-GB" dirty="0"/>
              <a:t>There are further PowerPoints on the site to support the profession which can be used in the same way.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60645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Visit our website: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1E4B9B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  <a:hlinkClick r:id="rId3"/>
              </a:rPr>
              <a:t>OU RfP Reading for Pleasure Website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1E4B9B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BBD8C4-8164-8B52-EB01-767685E16A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1A28C-AACE-4BEE-99B9-EBF7D4502A3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49705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44101-82CA-83C5-706F-7CABC381A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3EC6D0-7826-D69D-ACD1-F6D8307001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0C577F-4A87-8269-01FA-88119C0C12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PowerPoint made by Teresa Cremin and the RfP Team for The Open University’s research-informed reading for pleasure development work. </a:t>
            </a:r>
          </a:p>
          <a:p>
            <a:r>
              <a:rPr lang="en-GB" b="1" dirty="0"/>
              <a:t>Please respect the copyright of the visuals and the slides and do not alter these slides</a:t>
            </a:r>
            <a:r>
              <a:rPr lang="en-GB" dirty="0"/>
              <a:t>, though do feel free to insert your own. </a:t>
            </a:r>
          </a:p>
          <a:p>
            <a:r>
              <a:rPr lang="en-GB" dirty="0"/>
              <a:t>There are further PowerPoints on the site to support the profession which can be used in the same way.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EF83C3-02FC-E566-990E-BD40B376F0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1A28C-AACE-4BEE-99B9-EBF7D4502A3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78767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A17FF-4EAC-34D1-7933-3D951B04F5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5FB801-B894-68E1-0260-1EE6E4C58A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014324-25BC-2722-CDCC-C1CB51F698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PowerPoint made by Teresa Cremin and the RfP team for The Open University’s research-informed reading for pleasure development work. </a:t>
            </a:r>
          </a:p>
          <a:p>
            <a:r>
              <a:rPr lang="en-GB" b="1" dirty="0"/>
              <a:t>Please respect the copyright of the visuals and the slides and do not alter these slides</a:t>
            </a:r>
            <a:r>
              <a:rPr lang="en-GB" dirty="0"/>
              <a:t>, though do feel free to insert your own. </a:t>
            </a:r>
          </a:p>
          <a:p>
            <a:r>
              <a:rPr lang="en-GB" dirty="0"/>
              <a:t>There are further PowerPoints on the site to support the profession which can be used in the same way.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60645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Visit our website: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1E4B9B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  <a:hlinkClick r:id="rId3"/>
              </a:rPr>
              <a:t>OU RfP Reading for Pleasure Website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1E4B9B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E313B6-05D2-9302-7602-7C17CF8325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B9F0B1-6770-49E7-9A0F-25D5AC223F1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6803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0F1AD-BA79-D87E-450D-F2E70BF66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DCFFBA-5B12-6840-E7BA-4C4E05E8F7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A9A253-0F6A-96B7-5042-77453C9B4D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PowerPoint made by Teresa Cremin and the RfP team for The Open University’s research-informed reading for pleasure development work. </a:t>
            </a:r>
          </a:p>
          <a:p>
            <a:r>
              <a:rPr lang="en-GB" b="1" dirty="0"/>
              <a:t>Please respect the copyright of the visuals and the slides and do not alter these slides</a:t>
            </a:r>
            <a:r>
              <a:rPr lang="en-GB" dirty="0"/>
              <a:t>, though do feel free to insert your own. </a:t>
            </a:r>
          </a:p>
          <a:p>
            <a:r>
              <a:rPr lang="en-GB" dirty="0"/>
              <a:t>There are further PowerPoints on the site to support the profession which can be used in the same way.</a:t>
            </a:r>
          </a:p>
          <a:p>
            <a:r>
              <a:rPr lang="en-GB" dirty="0"/>
              <a:t>https://ourfp.org/schools-teachers/reading-schools-programme/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45B804-C675-140E-CD5D-0B8D5C2C9D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B9F0B1-6770-49E7-9A0F-25D5AC223F1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70055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799D26-3D2B-D271-9343-E30286334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005016-9A9C-FD57-1B93-B26CD6AB1C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D415FC-10C2-50B7-6CA8-F527987A0E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PowerPoint made by Teresa Cremin and the RfP Team for The Open University’s research-informed reading for pleasure development work. </a:t>
            </a:r>
          </a:p>
          <a:p>
            <a:r>
              <a:rPr lang="en-GB" b="1" dirty="0"/>
              <a:t>Please respect the copyright of the visuals and the slides and do not alter these slides</a:t>
            </a:r>
            <a:r>
              <a:rPr lang="en-GB" dirty="0"/>
              <a:t>, though do feel free to insert your own. </a:t>
            </a:r>
          </a:p>
          <a:p>
            <a:r>
              <a:rPr lang="en-GB" dirty="0"/>
              <a:t>There are further PowerPoints on the site to support the profession which can be used in the same way.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87136C-9F53-865F-13F8-B392F32A50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1A28C-AACE-4BEE-99B9-EBF7D4502A3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27528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CC6808-BCDB-2007-30FE-5C017815A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486C41-D3DC-BF65-814B-D767EF12C5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7EB2DB-4CC6-1476-7994-9EEBAA5146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PowerPoint made by Teresa Cremin and the RfP Team for The Open University’s research-informed reading for pleasure development work. </a:t>
            </a:r>
          </a:p>
          <a:p>
            <a:r>
              <a:rPr lang="en-GB" b="1" dirty="0"/>
              <a:t>Please respect the copyright of the visuals and the slides and do not alter these slides</a:t>
            </a:r>
            <a:r>
              <a:rPr lang="en-GB" dirty="0"/>
              <a:t>, though do feel free to insert your own. </a:t>
            </a:r>
          </a:p>
          <a:p>
            <a:r>
              <a:rPr lang="en-GB" dirty="0"/>
              <a:t>There are further PowerPoints on the site to support the profession which can be used in the same way.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5E1050-9C42-BB31-217B-DDAAC62487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1A28C-AACE-4BEE-99B9-EBF7D4502A3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05185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1D2EEA-02D9-1C7A-D039-C954DF994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717B8E-9237-9569-1216-9FD0674D0D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ED3F01-81B0-81CB-109F-C21C41713E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PowerPoint made by Teresa Cremin and the RfP Team for The Open University’s research-informed reading for pleasure development work. </a:t>
            </a:r>
          </a:p>
          <a:p>
            <a:r>
              <a:rPr lang="en-GB" b="1" dirty="0"/>
              <a:t>Please respect the copyright of the visuals and the slides and do not alter these slides</a:t>
            </a:r>
            <a:r>
              <a:rPr lang="en-GB" dirty="0"/>
              <a:t>, though do feel free to insert your own. </a:t>
            </a:r>
          </a:p>
          <a:p>
            <a:r>
              <a:rPr lang="en-GB" dirty="0"/>
              <a:t>There are further PowerPoints on the site to support the profession which can be used in the same way.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1081B6-D886-248C-5E5C-511DFD7A90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1A28C-AACE-4BEE-99B9-EBF7D4502A3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7174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34F14-1AF0-CD36-CA21-EB36F6EEB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1F5FB1-86EE-8BF5-8BEF-84E781A3FE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53448B-9E47-7FF8-67EB-2560B331B9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PowerPoint made by Teresa Cremin and the RfP Team for The Open University’s research-informed reading for pleasure development work. </a:t>
            </a:r>
          </a:p>
          <a:p>
            <a:r>
              <a:rPr lang="en-GB" b="1" dirty="0"/>
              <a:t>Please respect the copyright of the visuals and the slides and do not alter these slides</a:t>
            </a:r>
            <a:r>
              <a:rPr lang="en-GB" dirty="0"/>
              <a:t>, though do feel free to insert your own. </a:t>
            </a:r>
          </a:p>
          <a:p>
            <a:r>
              <a:rPr lang="en-GB" dirty="0"/>
              <a:t>There are further PowerPoints on the site to support the profession which can be used in the same way.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856F28-6BFA-B93F-C480-4EBECE2F7F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1A28C-AACE-4BEE-99B9-EBF7D4502A3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96914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EBE72-3450-D6BE-42B9-C9EC00EFBF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AC2814-A66D-F72F-5BFB-7809E1241D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E0BB5F-B573-8695-4DC4-A914820EF9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PowerPoint made by Teresa Cremin and the RfP Team for The Open University’s research-informed reading for pleasure development work. </a:t>
            </a:r>
          </a:p>
          <a:p>
            <a:r>
              <a:rPr lang="en-GB" b="1" dirty="0"/>
              <a:t>Please respect the copyright of the visuals and the slides and do not alter these slides</a:t>
            </a:r>
            <a:r>
              <a:rPr lang="en-GB" dirty="0"/>
              <a:t>, though do feel free to insert your own. </a:t>
            </a:r>
          </a:p>
          <a:p>
            <a:r>
              <a:rPr lang="en-GB" dirty="0"/>
              <a:t>There are further PowerPoints on the site to support the profession which can be used in the same way.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A3EC43-AC99-BE4A-D851-76EAE3B196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1A28C-AACE-4BEE-99B9-EBF7D4502A3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38527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420FC1-2061-6C15-B821-61955F621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68769A-5143-88F7-53DB-775C0D1BB4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9508A1-49C0-1AF2-2966-B77CBBCDC4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PowerPoint made by Teresa Cremin and the RfP Team for The Open University’s research-informed reading for pleasure development work. </a:t>
            </a:r>
          </a:p>
          <a:p>
            <a:r>
              <a:rPr lang="en-GB" b="1" dirty="0"/>
              <a:t>Please respect the copyright of the visuals and the slides and do not alter these slides</a:t>
            </a:r>
            <a:r>
              <a:rPr lang="en-GB" dirty="0"/>
              <a:t>, though do feel free to insert your own. </a:t>
            </a:r>
          </a:p>
          <a:p>
            <a:r>
              <a:rPr lang="en-GB" dirty="0"/>
              <a:t>There are further PowerPoints on the site to support the profession which can be used in the same way.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AFBC5C-4229-A674-8EB5-FDA2779868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1A28C-AACE-4BEE-99B9-EBF7D4502A3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36313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3E50E1-C140-2CEA-F920-FB3E67E60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24CB2A-4D60-9425-647B-59335F535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D7D6B2-291E-867F-C506-BD03F31EE9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PowerPoint made by Teresa Cremin and the RfP Team for The Open University’s research-informed reading for pleasure development work. </a:t>
            </a:r>
          </a:p>
          <a:p>
            <a:r>
              <a:rPr lang="en-GB" b="1" dirty="0"/>
              <a:t>Please respect the copyright of the visuals and the slides and do not alter these slides</a:t>
            </a:r>
            <a:r>
              <a:rPr lang="en-GB" dirty="0"/>
              <a:t>, though do feel free to insert your own. </a:t>
            </a:r>
          </a:p>
          <a:p>
            <a:r>
              <a:rPr lang="en-GB" dirty="0"/>
              <a:t>There are further PowerPoints on the site to support the profession which can be used in the same way.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246D39-9B41-4200-750F-360B5936AA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1A28C-AACE-4BEE-99B9-EBF7D4502A3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22144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E56254-1318-0095-0883-A5C27AAAE2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129B8D-A445-7052-70F3-E6E07F489A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EFAC89-29F6-6400-62C9-5F6EDEF4D2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PowerPoint made by Teresa Cremin and the RfP Team for The Open University’s research-informed reading for pleasure development work. </a:t>
            </a:r>
          </a:p>
          <a:p>
            <a:r>
              <a:rPr lang="en-GB" b="1" dirty="0"/>
              <a:t>Please respect the copyright of the visuals and the slides and do not alter these slides</a:t>
            </a:r>
            <a:r>
              <a:rPr lang="en-GB" dirty="0"/>
              <a:t>, though do feel free to insert your own. </a:t>
            </a:r>
          </a:p>
          <a:p>
            <a:r>
              <a:rPr lang="en-GB" dirty="0"/>
              <a:t>There are further PowerPoints on the site to support the profession which can be used in the same way.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4800A-7AF7-F486-60BA-2E4A42ACBC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1A28C-AACE-4BEE-99B9-EBF7D4502A3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9520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518DB-9C11-7C33-338E-D3FD0A53CA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3C3850-1F41-E4C6-26B2-D4E026FF74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76A555-FFE4-04D6-9653-C76B14FC0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89F91-E53E-47B0-882A-88736C9BBBA5}" type="datetimeFigureOut">
              <a:rPr lang="en-GB" smtClean="0"/>
              <a:t>20/12/2024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F16FE0-55FC-2D94-F829-1B41F179B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EF978D-3260-BD94-9E9C-0C9D2914A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5A5D-35D7-43DB-9C26-AC5DC0CA9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3076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541B4-20C1-5B3A-7D64-358752FD7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67BCA2-FD11-877C-67AD-FF7F47F3A7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54460F-A510-F22E-E367-3ADA8C6E5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89F91-E53E-47B0-882A-88736C9BBBA5}" type="datetimeFigureOut">
              <a:rPr lang="en-GB" smtClean="0"/>
              <a:t>20/12/2024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89B3A1-72A9-F0CD-D903-63AF9C3EB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A0EE9A-97D9-6740-D192-053933A6F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5A5D-35D7-43DB-9C26-AC5DC0CA9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9413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54A2ED-4172-BEB3-67B1-7D04AA00A7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6D6761-C56E-3E0D-34AE-44FA6C541B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CACCB5-B202-E445-8336-CDC700C19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89F91-E53E-47B0-882A-88736C9BBBA5}" type="datetimeFigureOut">
              <a:rPr lang="en-GB" smtClean="0"/>
              <a:t>20/12/2024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715F3E-5B59-1010-E83E-C30266516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364B19-9808-EF69-EDA0-7BFD62DA3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5A5D-35D7-43DB-9C26-AC5DC0CA9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0943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C3E6C-2E87-93A5-F796-5843A97B0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0579B-03AA-C7C9-8587-31AEC106E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3C2259-136C-1609-E54B-FF49C3067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89F91-E53E-47B0-882A-88736C9BBBA5}" type="datetimeFigureOut">
              <a:rPr lang="en-GB" smtClean="0"/>
              <a:t>20/12/2024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798C81-3B92-301B-48CF-3832EBA60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A06DDA-B2DA-1092-BE7A-311682FBD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5A5D-35D7-43DB-9C26-AC5DC0CA9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1077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873E3-0D69-CCEB-01E9-5F1BE7D63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B7F464-3C61-6C09-BA0B-294A0F5F73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0622D3-064A-74CA-5FB8-C1FE3357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89F91-E53E-47B0-882A-88736C9BBBA5}" type="datetimeFigureOut">
              <a:rPr lang="en-GB" smtClean="0"/>
              <a:t>20/12/2024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CDF134-9C12-4A7A-E8FA-D13186E07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B7E92F-5A56-EB92-4485-A69FEBA98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5A5D-35D7-43DB-9C26-AC5DC0CA9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4514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62329-714E-77A8-8321-370E72479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6A711-90AE-3BBC-3BBC-7D8D185467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501B47-9C9B-FB4E-E625-4FBB66ACF4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4BCB80-D06B-B06B-208D-627FA48D3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89F91-E53E-47B0-882A-88736C9BBBA5}" type="datetimeFigureOut">
              <a:rPr lang="en-GB" smtClean="0"/>
              <a:t>20/12/2024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EF0690-7071-14BD-C617-5A94D1117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BC9121-267D-C30B-54EA-545F38DD4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5A5D-35D7-43DB-9C26-AC5DC0CA9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3845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28897-999D-6BF7-02D9-F77A2DB93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45303A-1A7B-D8A9-8F78-2123D80838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4DB1A3-6AA4-A000-D4A5-CD38DD9208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2EE145-EF5B-550E-5D2C-0E5445BD87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554A74-2FC7-3970-9006-7A24A71193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B4CF4F-0767-72DF-30E2-0D8BC9B06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89F91-E53E-47B0-882A-88736C9BBBA5}" type="datetimeFigureOut">
              <a:rPr lang="en-GB" smtClean="0"/>
              <a:t>20/12/2024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D98C52C-4EF4-28E5-8AEA-4C058192C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E2E9B64-E8F1-1A6E-8830-F1EE48172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5A5D-35D7-43DB-9C26-AC5DC0CA9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0151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BCD3D-FDDE-10DC-ED92-57E1CE6B2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C76071-0542-3371-44D8-698F2C95E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89F91-E53E-47B0-882A-88736C9BBBA5}" type="datetimeFigureOut">
              <a:rPr lang="en-GB" smtClean="0"/>
              <a:t>20/12/2024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D8655F-863A-D0CA-9C05-B70A21B8D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15189B-7490-077A-C2A3-0AED47215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5A5D-35D7-43DB-9C26-AC5DC0CA9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1461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6C82314-67BD-9345-956B-925F93583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89F91-E53E-47B0-882A-88736C9BBBA5}" type="datetimeFigureOut">
              <a:rPr lang="en-GB" smtClean="0"/>
              <a:t>20/12/2024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EC89C4-2C6C-97C4-C97C-71F735DE2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2D3905-CDEB-D72B-5C90-1B3BEAD41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5A5D-35D7-43DB-9C26-AC5DC0CA9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2015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F2C62-D236-1E2C-DAC5-59F1840AD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D4FE9D-1971-97BE-3BA7-E1BCC2F36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143BBA-1FC7-3932-C5DB-A94239BAFE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AEAF25-5E58-2E24-9C2B-51A49E168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89F91-E53E-47B0-882A-88736C9BBBA5}" type="datetimeFigureOut">
              <a:rPr lang="en-GB" smtClean="0"/>
              <a:t>20/12/2024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40F5D3-1EF8-FE58-6ABC-64BF81EEF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033174-6D1B-963B-A759-B1EEF6E86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5A5D-35D7-43DB-9C26-AC5DC0CA9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615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3E273-C367-68A8-2CE0-194BBDB2B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20B268-4A28-9DA4-9E73-445E152D2F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6FEA26-A608-5805-C190-B763F20F7D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717D60-C3CF-BD3E-CBD9-5B7717033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89F91-E53E-47B0-882A-88736C9BBBA5}" type="datetimeFigureOut">
              <a:rPr lang="en-GB" smtClean="0"/>
              <a:t>20/12/2024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81F72D-688D-A62F-FD6D-8C18A7367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36023D-B6E0-5A7A-AE18-BDBC414D9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5A5D-35D7-43DB-9C26-AC5DC0CA9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1894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C6FA2D-2DEB-84EE-A24A-3BD1260E9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EF6E65-00B8-6F1F-37AD-9A64D3AA8C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57C19-91C1-5101-9FA5-B604BF1140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489F91-E53E-47B0-882A-88736C9BBBA5}" type="datetimeFigureOut">
              <a:rPr lang="en-GB" smtClean="0"/>
              <a:t>20/12/2024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BFE26-B34B-3DCD-53D9-7195E6AE6A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88EA3E-C744-ECCB-242B-6DDE2AF871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AA5A5D-35D7-43DB-9C26-AC5DC0CA9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2727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DC1FDC-BFB4-393C-5489-7D3BD7DDC84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450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CD4AD4-C14E-E6C2-158E-626ABC12C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57D60B-829B-8981-D008-8A424A6092C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6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86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E9DD00-4997-2B42-E33E-B742D68030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13F692-7284-4B9A-D0E0-25249474A6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26" r="-1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606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A03502-AE30-6E86-66E6-B79CC7B0E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5BAFDF-58F6-11BD-7488-2BD06D61A9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26" r="-1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1398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871CBC-0F90-9B7C-9D27-CBD33FFAA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611AB1-223D-33B6-1235-CE8F292EADB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25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9366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A6A285-A8E9-5DAA-B789-007CFE280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CB3207-9638-14A9-3858-F30EB7013C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6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305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78AA2E-E2A6-350F-A131-A6DB4BB15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87B469-EDB5-18B2-C1CC-FBC4793D36C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26" r="-1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5075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6B9F16-8D2C-4BC0-A192-90D237896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FCC604-12DA-DF93-E83F-1C72337519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3102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17AB56-EE3F-D633-5DF0-C97D8D749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screenshot of a website&#10;&#10;Description automatically generated">
            <a:extLst>
              <a:ext uri="{FF2B5EF4-FFF2-40B4-BE49-F238E27FC236}">
                <a16:creationId xmlns:a16="http://schemas.microsoft.com/office/drawing/2014/main" id="{6B09CF2B-C5B1-713B-C8CB-C9C09B4995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26" r="-1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171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30AF8D-D275-C6C2-9186-487497ADC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1706D3-8E04-EE17-06AD-CCC1FEA7652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6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4977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B89541-AB3C-73C8-32FF-F292965CF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7945BC-B0B3-B4AA-BA7E-C27FF25D768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72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205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469F02-6842-45E8-75F5-1DC89752A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A8D0BD-73D4-A41C-990B-58610A8E0D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3881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6028BC-1088-7F28-3195-3083B0BE9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8CFC74-C5B9-FE66-5B7A-F451B8E37A1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26" r="-1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4142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A5CBE0-9935-9D3D-C0C7-691575B5BD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CF323D-0839-6A9C-384E-0262B6B9CBA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7190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217009-5186-45F6-4008-6F5AC80D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4A32E1-C86A-4816-993D-FF57138044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060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E77449-4C6C-9271-CB13-50B4CC79B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E0E4CE-F0BE-20FF-D9ED-C63411BD09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6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147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50972A-B964-084A-2C14-A181ED7828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762ECA-C7A5-C4E1-1EF7-23389D235D7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821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59A2D2-742B-44AD-75D1-1A610F7EA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C34E48-CE95-D326-5844-B588CBA0964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72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296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52664A-426F-EE20-A27C-335E9FE3A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596849-53A7-680E-29A5-7DB5DA6C18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6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346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6FFCA4-3B0D-85AB-A6F7-B334485A06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55E88A-32A4-5D4C-21D1-ADB512E9CF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72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726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D0AA90-D47F-6208-41D1-C7B3912DD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662477-F3D3-B892-2F89-D5843B9D32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7" r="304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397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B4017-991C-7445-866E-004699B74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C92BA9-8D5A-A39D-663F-2FE2C83633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6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1430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972236C412447B04FDDB86DB1058F" ma:contentTypeVersion="18" ma:contentTypeDescription="Create a new document." ma:contentTypeScope="" ma:versionID="d1eabed7c04b853784c9dcecce756b10">
  <xsd:schema xmlns:xsd="http://www.w3.org/2001/XMLSchema" xmlns:xs="http://www.w3.org/2001/XMLSchema" xmlns:p="http://schemas.microsoft.com/office/2006/metadata/properties" xmlns:ns2="b5f83e4c-f4e1-454d-a873-0c84b3cafaec" xmlns:ns3="c3007679-7162-4c2a-b8a8-83839c33806f" xmlns:ns4="e4476828-269d-41e7-8c7f-463a607b843c" targetNamespace="http://schemas.microsoft.com/office/2006/metadata/properties" ma:root="true" ma:fieldsID="fcd14a4f4b8bc3ab12ff9d35508cb6dc" ns2:_="" ns3:_="" ns4:_="">
    <xsd:import namespace="b5f83e4c-f4e1-454d-a873-0c84b3cafaec"/>
    <xsd:import namespace="c3007679-7162-4c2a-b8a8-83839c33806f"/>
    <xsd:import namespace="e4476828-269d-41e7-8c7f-463a607b843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f83e4c-f4e1-454d-a873-0c84b3cafa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fb35f09-1364-44fa-bda6-079b81d03a2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007679-7162-4c2a-b8a8-83839c33806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476828-269d-41e7-8c7f-463a607b843c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91a4e1ea-b40a-4da5-9ea4-e8f926c5b20f}" ma:internalName="TaxCatchAll" ma:showField="CatchAllData" ma:web="c3007679-7162-4c2a-b8a8-83839c3380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4476828-269d-41e7-8c7f-463a607b843c" xsi:nil="true"/>
    <lcf76f155ced4ddcb4097134ff3c332f xmlns="b5f83e4c-f4e1-454d-a873-0c84b3cafae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345F205-13BB-41B3-8150-011CE5F388DA}"/>
</file>

<file path=customXml/itemProps2.xml><?xml version="1.0" encoding="utf-8"?>
<ds:datastoreItem xmlns:ds="http://schemas.openxmlformats.org/officeDocument/2006/customXml" ds:itemID="{53233EC1-85FB-4F34-A187-1B3E649F847B}"/>
</file>

<file path=customXml/itemProps3.xml><?xml version="1.0" encoding="utf-8"?>
<ds:datastoreItem xmlns:ds="http://schemas.openxmlformats.org/officeDocument/2006/customXml" ds:itemID="{98933266-4424-422F-B368-42C4FF485B61}"/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1569</Words>
  <Application>Microsoft Office PowerPoint</Application>
  <PresentationFormat>Widescreen</PresentationFormat>
  <Paragraphs>97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Aptos</vt:lpstr>
      <vt:lpstr>Aptos Display</vt:lpstr>
      <vt:lpstr>Arial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Debbie.Thomas [She/her]</dc:creator>
  <cp:lastModifiedBy>Debbie.Thomas [She/her]</cp:lastModifiedBy>
  <cp:revision>2</cp:revision>
  <dcterms:created xsi:type="dcterms:W3CDTF">2024-12-20T16:32:25Z</dcterms:created>
  <dcterms:modified xsi:type="dcterms:W3CDTF">2024-12-20T18:39:00Z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0x0101009A3972236C412447B04FDDB86DB1058F</vt:lpwstr>
  </property>
</Properties>
</file>